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5" r:id="rId10"/>
    <p:sldId id="266" r:id="rId11"/>
    <p:sldId id="267" r:id="rId12"/>
    <p:sldId id="268" r:id="rId13"/>
    <p:sldId id="270" r:id="rId14"/>
    <p:sldId id="273" r:id="rId15"/>
    <p:sldId id="274" r:id="rId16"/>
    <p:sldId id="277" r:id="rId17"/>
    <p:sldId id="278" r:id="rId18"/>
    <p:sldId id="275" r:id="rId19"/>
    <p:sldId id="276" r:id="rId20"/>
    <p:sldId id="284" r:id="rId21"/>
    <p:sldId id="283" r:id="rId22"/>
    <p:sldId id="280" r:id="rId23"/>
    <p:sldId id="282" r:id="rId24"/>
    <p:sldId id="281" r:id="rId25"/>
    <p:sldId id="264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00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2634" autoAdjust="0"/>
  </p:normalViewPr>
  <p:slideViewPr>
    <p:cSldViewPr snapToGrid="0">
      <p:cViewPr varScale="1">
        <p:scale>
          <a:sx n="95" d="100"/>
          <a:sy n="95" d="100"/>
        </p:scale>
        <p:origin x="66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umya.s10@outlook.com" userId="99e9e93e092078ff" providerId="LiveId" clId="{F6D4A1A8-009B-4A80-9366-2389F0A4F730}"/>
    <pc:docChg chg="custSel addSld delSld modSld">
      <pc:chgData name="saumya.s10@outlook.com" userId="99e9e93e092078ff" providerId="LiveId" clId="{F6D4A1A8-009B-4A80-9366-2389F0A4F730}" dt="2023-09-03T14:35:23.898" v="97" actId="14100"/>
      <pc:docMkLst>
        <pc:docMk/>
      </pc:docMkLst>
      <pc:sldChg chg="addSp delSp modSp mod">
        <pc:chgData name="saumya.s10@outlook.com" userId="99e9e93e092078ff" providerId="LiveId" clId="{F6D4A1A8-009B-4A80-9366-2389F0A4F730}" dt="2023-09-03T14:21:38.113" v="19" actId="14100"/>
        <pc:sldMkLst>
          <pc:docMk/>
          <pc:sldMk cId="2052613802" sldId="260"/>
        </pc:sldMkLst>
        <pc:spChg chg="mod">
          <ac:chgData name="saumya.s10@outlook.com" userId="99e9e93e092078ff" providerId="LiveId" clId="{F6D4A1A8-009B-4A80-9366-2389F0A4F730}" dt="2023-09-03T14:20:38.618" v="8" actId="27636"/>
          <ac:spMkLst>
            <pc:docMk/>
            <pc:sldMk cId="2052613802" sldId="260"/>
            <ac:spMk id="3" creationId="{AF5A72C8-42DA-46F1-A846-7B6BB592DB22}"/>
          </ac:spMkLst>
        </pc:spChg>
        <pc:picChg chg="add del mod">
          <ac:chgData name="saumya.s10@outlook.com" userId="99e9e93e092078ff" providerId="LiveId" clId="{F6D4A1A8-009B-4A80-9366-2389F0A4F730}" dt="2023-09-03T14:20:13.935" v="1" actId="931"/>
          <ac:picMkLst>
            <pc:docMk/>
            <pc:sldMk cId="2052613802" sldId="260"/>
            <ac:picMk id="5" creationId="{1942C779-C662-FB7C-D57F-55112ECBE127}"/>
          </ac:picMkLst>
        </pc:picChg>
        <pc:picChg chg="add mod">
          <ac:chgData name="saumya.s10@outlook.com" userId="99e9e93e092078ff" providerId="LiveId" clId="{F6D4A1A8-009B-4A80-9366-2389F0A4F730}" dt="2023-09-03T14:21:38.113" v="19" actId="14100"/>
          <ac:picMkLst>
            <pc:docMk/>
            <pc:sldMk cId="2052613802" sldId="260"/>
            <ac:picMk id="7" creationId="{91CC15D1-6766-2EB7-9015-795822EADD38}"/>
          </ac:picMkLst>
        </pc:picChg>
      </pc:sldChg>
      <pc:sldChg chg="addSp modSp new del mod">
        <pc:chgData name="saumya.s10@outlook.com" userId="99e9e93e092078ff" providerId="LiveId" clId="{F6D4A1A8-009B-4A80-9366-2389F0A4F730}" dt="2023-09-03T14:30:42.736" v="31" actId="2696"/>
        <pc:sldMkLst>
          <pc:docMk/>
          <pc:sldMk cId="2182559043" sldId="265"/>
        </pc:sldMkLst>
        <pc:picChg chg="add mod">
          <ac:chgData name="saumya.s10@outlook.com" userId="99e9e93e092078ff" providerId="LiveId" clId="{F6D4A1A8-009B-4A80-9366-2389F0A4F730}" dt="2023-09-03T14:30:35.791" v="30" actId="14100"/>
          <ac:picMkLst>
            <pc:docMk/>
            <pc:sldMk cId="2182559043" sldId="265"/>
            <ac:picMk id="3" creationId="{13B5247F-1FF4-53DC-9DF4-617C49558F49}"/>
          </ac:picMkLst>
        </pc:picChg>
      </pc:sldChg>
      <pc:sldChg chg="addSp modSp new mod">
        <pc:chgData name="saumya.s10@outlook.com" userId="99e9e93e092078ff" providerId="LiveId" clId="{F6D4A1A8-009B-4A80-9366-2389F0A4F730}" dt="2023-09-03T14:35:23.898" v="97" actId="14100"/>
        <pc:sldMkLst>
          <pc:docMk/>
          <pc:sldMk cId="3431810271" sldId="265"/>
        </pc:sldMkLst>
        <pc:spChg chg="mod">
          <ac:chgData name="saumya.s10@outlook.com" userId="99e9e93e092078ff" providerId="LiveId" clId="{F6D4A1A8-009B-4A80-9366-2389F0A4F730}" dt="2023-09-03T14:33:01.950" v="82" actId="14100"/>
          <ac:spMkLst>
            <pc:docMk/>
            <pc:sldMk cId="3431810271" sldId="265"/>
            <ac:spMk id="2" creationId="{383FBA81-E540-1450-0BBA-02E1E3FD14E8}"/>
          </ac:spMkLst>
        </pc:spChg>
        <pc:picChg chg="add mod">
          <ac:chgData name="saumya.s10@outlook.com" userId="99e9e93e092078ff" providerId="LiveId" clId="{F6D4A1A8-009B-4A80-9366-2389F0A4F730}" dt="2023-09-03T14:35:18.791" v="95" actId="14100"/>
          <ac:picMkLst>
            <pc:docMk/>
            <pc:sldMk cId="3431810271" sldId="265"/>
            <ac:picMk id="4" creationId="{A02218E5-16B6-7126-0970-AA49668BBEAE}"/>
          </ac:picMkLst>
        </pc:picChg>
        <pc:picChg chg="add mod">
          <ac:chgData name="saumya.s10@outlook.com" userId="99e9e93e092078ff" providerId="LiveId" clId="{F6D4A1A8-009B-4A80-9366-2389F0A4F730}" dt="2023-09-03T14:35:23.898" v="97" actId="14100"/>
          <ac:picMkLst>
            <pc:docMk/>
            <pc:sldMk cId="3431810271" sldId="265"/>
            <ac:picMk id="6" creationId="{A86D161B-A9A9-B286-25C4-9419413BAFC0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g>
</file>

<file path=ppt/media/image21.png>
</file>

<file path=ppt/media/image22.jpg>
</file>

<file path=ppt/media/image23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8AB9-E8A7-4FA8-A7F4-C1C8D6885C7B}" type="datetimeFigureOut">
              <a:rPr lang="en-IN" smtClean="0"/>
              <a:t>19-04-2025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AFEA-3B46-4967-8090-685872B989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8404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8AB9-E8A7-4FA8-A7F4-C1C8D6885C7B}" type="datetimeFigureOut">
              <a:rPr lang="en-IN" smtClean="0"/>
              <a:t>19-04-2025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AFEA-3B46-4967-8090-685872B989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2444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8AB9-E8A7-4FA8-A7F4-C1C8D6885C7B}" type="datetimeFigureOut">
              <a:rPr lang="en-IN" smtClean="0"/>
              <a:t>19-04-2025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AFEA-3B46-4967-8090-685872B989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6345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8AB9-E8A7-4FA8-A7F4-C1C8D6885C7B}" type="datetimeFigureOut">
              <a:rPr lang="en-IN" smtClean="0"/>
              <a:t>19-04-2025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AFEA-3B46-4967-8090-685872B98991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890042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8AB9-E8A7-4FA8-A7F4-C1C8D6885C7B}" type="datetimeFigureOut">
              <a:rPr lang="en-IN" smtClean="0"/>
              <a:t>19-04-2025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AFEA-3B46-4967-8090-685872B989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05215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8AB9-E8A7-4FA8-A7F4-C1C8D6885C7B}" type="datetimeFigureOut">
              <a:rPr lang="en-IN" smtClean="0"/>
              <a:t>19-04-2025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AFEA-3B46-4967-8090-685872B989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90395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8AB9-E8A7-4FA8-A7F4-C1C8D6885C7B}" type="datetimeFigureOut">
              <a:rPr lang="en-IN" smtClean="0"/>
              <a:t>19-04-2025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AFEA-3B46-4967-8090-685872B989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10148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8AB9-E8A7-4FA8-A7F4-C1C8D6885C7B}" type="datetimeFigureOut">
              <a:rPr lang="en-IN" smtClean="0"/>
              <a:t>19-04-2025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AFEA-3B46-4967-8090-685872B989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19824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8AB9-E8A7-4FA8-A7F4-C1C8D6885C7B}" type="datetimeFigureOut">
              <a:rPr lang="en-IN" smtClean="0"/>
              <a:t>19-04-2025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AFEA-3B46-4967-8090-685872B989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5642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8AB9-E8A7-4FA8-A7F4-C1C8D6885C7B}" type="datetimeFigureOut">
              <a:rPr lang="en-IN" smtClean="0"/>
              <a:t>19-04-2025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AFEA-3B46-4967-8090-685872B989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8788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8AB9-E8A7-4FA8-A7F4-C1C8D6885C7B}" type="datetimeFigureOut">
              <a:rPr lang="en-IN" smtClean="0"/>
              <a:t>19-04-2025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AFEA-3B46-4967-8090-685872B989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4001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8AB9-E8A7-4FA8-A7F4-C1C8D6885C7B}" type="datetimeFigureOut">
              <a:rPr lang="en-IN" smtClean="0"/>
              <a:t>19-04-2025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AFEA-3B46-4967-8090-685872B989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7644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8AB9-E8A7-4FA8-A7F4-C1C8D6885C7B}" type="datetimeFigureOut">
              <a:rPr lang="en-IN" smtClean="0"/>
              <a:t>19-04-2025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AFEA-3B46-4967-8090-685872B989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015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8AB9-E8A7-4FA8-A7F4-C1C8D6885C7B}" type="datetimeFigureOut">
              <a:rPr lang="en-IN" smtClean="0"/>
              <a:t>19-04-2025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AFEA-3B46-4967-8090-685872B989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4216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8AB9-E8A7-4FA8-A7F4-C1C8D6885C7B}" type="datetimeFigureOut">
              <a:rPr lang="en-IN" smtClean="0"/>
              <a:t>19-04-2025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AFEA-3B46-4967-8090-685872B989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9289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8AB9-E8A7-4FA8-A7F4-C1C8D6885C7B}" type="datetimeFigureOut">
              <a:rPr lang="en-IN" smtClean="0"/>
              <a:t>19-04-2025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AFEA-3B46-4967-8090-685872B989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0665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8AB9-E8A7-4FA8-A7F4-C1C8D6885C7B}" type="datetimeFigureOut">
              <a:rPr lang="en-IN" smtClean="0"/>
              <a:t>19-04-2025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AFEA-3B46-4967-8090-685872B989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7552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alphaModFix amt="0"/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F8AB9-E8A7-4FA8-A7F4-C1C8D6885C7B}" type="datetimeFigureOut">
              <a:rPr lang="en-IN" smtClean="0"/>
              <a:t>19-04-2025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3CAFEA-3B46-4967-8090-685872B989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7293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microsoft.com/office/2007/relationships/hdphoto" Target="../media/hdphoto3.wdp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microsoft.com/office/2007/relationships/hdphoto" Target="../media/hdphoto5.wdp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0634210-0005-4DA3-D386-3E2A3ADD4D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6201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89B922-DE76-CCF3-064E-251BFB445A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471" y="1122362"/>
            <a:ext cx="7303625" cy="4317739"/>
          </a:xfrm>
        </p:spPr>
        <p:txBody>
          <a:bodyPr>
            <a:noAutofit/>
          </a:bodyPr>
          <a:lstStyle/>
          <a:p>
            <a:r>
              <a:rPr lang="en-IN" sz="8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ADVANCED MILITARY GRADE SUIT</a:t>
            </a:r>
          </a:p>
        </p:txBody>
      </p:sp>
    </p:spTree>
    <p:extLst>
      <p:ext uri="{BB962C8B-B14F-4D97-AF65-F5344CB8AC3E}">
        <p14:creationId xmlns:p14="http://schemas.microsoft.com/office/powerpoint/2010/main" val="477480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B7DA7-C6C3-49F5-93A7-F80BD555AD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7250" y="648071"/>
            <a:ext cx="11540971" cy="952130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About Other Advanced Suits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684E36-277C-4F20-952F-8BF071254B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9091" y="2565647"/>
            <a:ext cx="9401453" cy="1865159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Designs of some of the advanced suits are shown in figures on the next slides , although none of those are built for military.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Also , none of those support AI based environment yet.</a:t>
            </a:r>
          </a:p>
        </p:txBody>
      </p:sp>
    </p:spTree>
    <p:extLst>
      <p:ext uri="{BB962C8B-B14F-4D97-AF65-F5344CB8AC3E}">
        <p14:creationId xmlns:p14="http://schemas.microsoft.com/office/powerpoint/2010/main" val="1081990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627D54-D76F-BE95-C410-3C27B29FB3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052" y="361950"/>
            <a:ext cx="4819327" cy="6134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7C10B11-AC19-EEF4-BA8A-1A4B11B160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5273" y="361949"/>
            <a:ext cx="4677931" cy="6134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131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99BBCD-7520-EDD7-DAB2-9A769B7945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9763"/>
            <a:ext cx="4336053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12955B-8009-851E-ADE9-0E0C195DCE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496" y="0"/>
            <a:ext cx="7701645" cy="6758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1409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7B3AB-A499-17AD-378E-D5E1D857CC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1247" y="0"/>
            <a:ext cx="9144000" cy="1591516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Distribution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6B908A-3F81-9F0A-34C0-CD8B18205F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891553"/>
            <a:ext cx="12192000" cy="4966447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Aman Sinha (Lead) 	*</a:t>
            </a:r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Research area- </a:t>
            </a: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of Advance Military Suits.</a:t>
            </a:r>
          </a:p>
          <a:p>
            <a:pPr algn="l"/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*Idea and main-framework.</a:t>
            </a:r>
          </a:p>
          <a:p>
            <a:pPr algn="l"/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*Overall manager.</a:t>
            </a:r>
          </a:p>
          <a:p>
            <a:pPr algn="l"/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</a:p>
          <a:p>
            <a:pPr algn="l"/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Naveen Kr Jha		*</a:t>
            </a:r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Research area- </a:t>
            </a: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 analogy, advantage ,disadvantage of Advance		                          Military Suits. </a:t>
            </a:r>
          </a:p>
          <a:p>
            <a:pPr algn="l"/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*Coding interface and debugging.</a:t>
            </a:r>
          </a:p>
          <a:p>
            <a:pPr algn="l"/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*Improvement in current coding environment on Raspbian.</a:t>
            </a:r>
          </a:p>
          <a:p>
            <a:pPr algn="l"/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Saumya Suman		*</a:t>
            </a:r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Research area-  </a:t>
            </a: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Past use of advance suits in military and their outcomes.</a:t>
            </a:r>
          </a:p>
          <a:p>
            <a:pPr algn="l"/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*Control of sharing AI features with webpages or other media.</a:t>
            </a:r>
          </a:p>
          <a:p>
            <a:pPr algn="l"/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*Use Html and CSS to organise data and source code</a:t>
            </a:r>
          </a:p>
        </p:txBody>
      </p:sp>
    </p:spTree>
    <p:extLst>
      <p:ext uri="{BB962C8B-B14F-4D97-AF65-F5344CB8AC3E}">
        <p14:creationId xmlns:p14="http://schemas.microsoft.com/office/powerpoint/2010/main" val="3538212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17BD1C-E930-AC15-3F20-D0D652A0D7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4898" y="62630"/>
            <a:ext cx="9144000" cy="1117016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1DFB58D-B013-BA88-E8E9-ABA69D57D5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570534"/>
            <a:ext cx="12192000" cy="5287465"/>
          </a:xfrm>
        </p:spPr>
        <p:txBody>
          <a:bodyPr>
            <a:normAutofit fontScale="92500" lnSpcReduction="10000"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our models is similar to that of current Advance suits, if no then go to next line, else go to 12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our models use code similar to current suits, if no then go to line 3, else go to 12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Shorten and debug code and then go to line 6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open-source libraries like pyttsx3,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pywhatkit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speech recognition,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go to next line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VNC Server and Client method to create a virtual computer on a remote device, go to next line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Tkinter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create a GUI for user, go to next line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camera pins and screen works properly, if no then go to next line, else go to line 8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first recording with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pycamera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go to next line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MX Player to access video in .h264 or mp4 format, go to next line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 camera with Object detection code,</a:t>
            </a:r>
          </a:p>
          <a:p>
            <a:pPr marL="1371600" lvl="2" indent="-4572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Enviroment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scan</a:t>
            </a:r>
          </a:p>
          <a:p>
            <a:pPr marL="1371600" lvl="2" indent="-4572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Facial detection</a:t>
            </a:r>
          </a:p>
        </p:txBody>
      </p:sp>
    </p:spTree>
    <p:extLst>
      <p:ext uri="{BB962C8B-B14F-4D97-AF65-F5344CB8AC3E}">
        <p14:creationId xmlns:p14="http://schemas.microsoft.com/office/powerpoint/2010/main" val="40099550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17BD1C-E930-AC15-3F20-D0D652A0D7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4898" y="62630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1DFB58D-B013-BA88-E8E9-ABA69D57D5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947796"/>
            <a:ext cx="12192000" cy="4910203"/>
          </a:xfrm>
        </p:spPr>
        <p:txBody>
          <a:bodyPr>
            <a:normAutofit/>
          </a:bodyPr>
          <a:lstStyle/>
          <a:p>
            <a:pPr algn="l"/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4572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 scanned information</a:t>
            </a:r>
          </a:p>
          <a:p>
            <a:pPr marL="1371600" lvl="2" indent="-4572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 can be lethal or not</a:t>
            </a:r>
          </a:p>
          <a:p>
            <a:pPr marL="457200" indent="-457200" algn="l">
              <a:buFont typeface="+mj-lt"/>
              <a:buAutoNum type="arabicPeriod" startAt="11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Save current progress in a .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file, exit.</a:t>
            </a:r>
          </a:p>
          <a:p>
            <a:pPr marL="457200" indent="-457200" algn="l">
              <a:buFont typeface="+mj-lt"/>
              <a:buAutoNum type="arabicPeriod" startAt="11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 more Research</a:t>
            </a:r>
          </a:p>
        </p:txBody>
      </p:sp>
    </p:spTree>
    <p:extLst>
      <p:ext uri="{BB962C8B-B14F-4D97-AF65-F5344CB8AC3E}">
        <p14:creationId xmlns:p14="http://schemas.microsoft.com/office/powerpoint/2010/main" val="1266953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81E95-4919-D31A-3F98-36D370AA77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664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Progress report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941E30-A558-2FB6-5706-333E449A29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123162"/>
            <a:ext cx="12192000" cy="4546948"/>
          </a:xfrm>
        </p:spPr>
        <p:txBody>
          <a:bodyPr>
            <a:normAutofit fontScale="92500"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 work at raspberry allows user to see world from a remote view with just a button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Improvement implanted in GUI.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 is to be made such that the model can fit with almost any type of outfits(regular/casuals or military)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Mask is mandatory with optional other features, that can be ditched easily- cost cutting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 now has a GUI that enables user to access a few suit features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 can now detect objects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VNC services are enabled with touch screen features on the screen, enabling user to interact with voice or touch command and remote control.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 now has a very basic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display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AI.</a:t>
            </a:r>
          </a:p>
        </p:txBody>
      </p:sp>
    </p:spTree>
    <p:extLst>
      <p:ext uri="{BB962C8B-B14F-4D97-AF65-F5344CB8AC3E}">
        <p14:creationId xmlns:p14="http://schemas.microsoft.com/office/powerpoint/2010/main" val="21999272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1BE91-4041-681C-46EC-B54C37ACFD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62144"/>
            <a:ext cx="9001462" cy="870011"/>
          </a:xfrm>
        </p:spPr>
        <p:txBody>
          <a:bodyPr>
            <a:normAutofit/>
          </a:bodyPr>
          <a:lstStyle/>
          <a:p>
            <a:r>
              <a: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description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4019B1-0D19-F949-9C03-6B7E80F61B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41954" y="1036494"/>
            <a:ext cx="11869445" cy="5468645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Graphic User Interface using </a:t>
            </a:r>
            <a:r>
              <a:rPr lang="en-I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tkinter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43BBBA-8F74-6A12-0A18-124BA61202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698" b="99875" l="4227" r="922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07900" y="408308"/>
            <a:ext cx="3855749" cy="60413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81A5D4-236D-398D-DEDA-6D8BBBE919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949" b="96936" l="17464" r="9744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914629" y="-183413"/>
            <a:ext cx="3855749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267BC7D-DF8A-5EC8-ED60-9C790EFCD87A}"/>
              </a:ext>
            </a:extLst>
          </p:cNvPr>
          <p:cNvSpPr txBox="1"/>
          <p:nvPr/>
        </p:nvSpPr>
        <p:spPr>
          <a:xfrm>
            <a:off x="95250" y="5173462"/>
            <a:ext cx="118694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For making GUI we used python programming language we use libraries such as tkinter,cv2 etc </a:t>
            </a:r>
          </a:p>
          <a:p>
            <a:r>
              <a:rPr lang="en-IN" dirty="0" err="1">
                <a:solidFill>
                  <a:schemeClr val="bg1"/>
                </a:solidFill>
              </a:rPr>
              <a:t>Create_window</a:t>
            </a:r>
            <a:r>
              <a:rPr lang="en-IN" dirty="0">
                <a:solidFill>
                  <a:schemeClr val="bg1"/>
                </a:solidFill>
              </a:rPr>
              <a:t>() function is used to create a window using </a:t>
            </a:r>
            <a:r>
              <a:rPr lang="en-IN" dirty="0" err="1">
                <a:solidFill>
                  <a:schemeClr val="bg1"/>
                </a:solidFill>
              </a:rPr>
              <a:t>tkinter</a:t>
            </a: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Button() function was used to make buttons such </a:t>
            </a:r>
            <a:r>
              <a:rPr lang="en-IN" dirty="0" err="1">
                <a:solidFill>
                  <a:schemeClr val="bg1"/>
                </a:solidFill>
              </a:rPr>
              <a:t>as”system</a:t>
            </a:r>
            <a:r>
              <a:rPr lang="en-IN" dirty="0">
                <a:solidFill>
                  <a:schemeClr val="bg1"/>
                </a:solidFill>
              </a:rPr>
              <a:t> startup” and “test “ as shown.</a:t>
            </a:r>
          </a:p>
        </p:txBody>
      </p:sp>
    </p:spTree>
    <p:extLst>
      <p:ext uri="{BB962C8B-B14F-4D97-AF65-F5344CB8AC3E}">
        <p14:creationId xmlns:p14="http://schemas.microsoft.com/office/powerpoint/2010/main" val="21638822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B8725C2-4E10-E724-9241-B0546B2E62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717" y="1458155"/>
            <a:ext cx="5702421" cy="42768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E6B0EC2-51FA-6423-0983-768F33D9B3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860" y="1458155"/>
            <a:ext cx="5702422" cy="427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7451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uy 3.5 inch Touch screen Raspberry PI Display Module In India">
            <a:extLst>
              <a:ext uri="{FF2B5EF4-FFF2-40B4-BE49-F238E27FC236}">
                <a16:creationId xmlns:a16="http://schemas.microsoft.com/office/drawing/2014/main" id="{C0ECEA9A-3A36-C30C-8B61-1CE64B1914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000" b="90500" l="0" r="99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" t="5604" r="263" b="-7172"/>
          <a:stretch/>
        </p:blipFill>
        <p:spPr bwMode="auto">
          <a:xfrm>
            <a:off x="-221942" y="97654"/>
            <a:ext cx="6791417" cy="6897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uy Waveshare 2.8 Inch 480 x 640 DPI IPS Capacitive Touch Screen LCD for Raspberry  Pi | Robu.in">
            <a:extLst>
              <a:ext uri="{FF2B5EF4-FFF2-40B4-BE49-F238E27FC236}">
                <a16:creationId xmlns:a16="http://schemas.microsoft.com/office/drawing/2014/main" id="{2C990411-0518-8FFE-9288-1C9C104B7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3904" y="630314"/>
            <a:ext cx="5848096" cy="4536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9790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6876A-C929-ACA5-C0D1-8969B547C7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91671"/>
            <a:ext cx="9323294" cy="1129553"/>
          </a:xfrm>
        </p:spPr>
        <p:txBody>
          <a:bodyPr>
            <a:normAutofit/>
          </a:bodyPr>
          <a:lstStyle/>
          <a:p>
            <a:r>
              <a:rPr lang="en-IN" sz="3600" dirty="0">
                <a:solidFill>
                  <a:schemeClr val="bg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2FFA92-36BD-5ACB-AFD5-F16EFE24E7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4353" y="2545977"/>
            <a:ext cx="9323294" cy="3092824"/>
          </a:xfrm>
        </p:spPr>
        <p:txBody>
          <a:bodyPr>
            <a:normAutofit fontScale="92500"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</a:t>
            </a:r>
            <a:r>
              <a:rPr lang="en-I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Armored</a:t>
            </a: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Nexus Integration (SANI) project is an advanced suit, which can take information from areas without putting a soldier in danger.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can also create virtual environment / augmented reality which can be crucial for information gathering.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mainly has three parts namely- Raspberry PI, Power Source, Screen with a GUI.</a:t>
            </a:r>
          </a:p>
        </p:txBody>
      </p:sp>
    </p:spTree>
    <p:extLst>
      <p:ext uri="{BB962C8B-B14F-4D97-AF65-F5344CB8AC3E}">
        <p14:creationId xmlns:p14="http://schemas.microsoft.com/office/powerpoint/2010/main" val="3195111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9AB782-D826-8464-186B-DF9200ECF6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09" y="1916368"/>
            <a:ext cx="3238781" cy="14250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78E41D-D964-C806-5A7D-9105627741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625" y="2190711"/>
            <a:ext cx="2895599" cy="10001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E61E4B-DF3F-539A-946E-9BD745B60A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659" y="1953566"/>
            <a:ext cx="2524266" cy="123730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7B39688-02A8-5704-07F4-E3FA3979DBD8}"/>
              </a:ext>
            </a:extLst>
          </p:cNvPr>
          <p:cNvSpPr txBox="1"/>
          <p:nvPr/>
        </p:nvSpPr>
        <p:spPr>
          <a:xfrm>
            <a:off x="4371975" y="723900"/>
            <a:ext cx="3143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E00358C-B210-DB5C-82A7-5CE97690C5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8819" y="3429000"/>
            <a:ext cx="4854361" cy="2949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6092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E1FC22-0F3A-268F-63E0-83E597592C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05" r="2735" b="5833"/>
          <a:stretch/>
        </p:blipFill>
        <p:spPr>
          <a:xfrm>
            <a:off x="61985" y="885824"/>
            <a:ext cx="11858625" cy="58197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9E2FC9-D397-70AF-2AE6-E3C9E6386232}"/>
              </a:ext>
            </a:extLst>
          </p:cNvPr>
          <p:cNvSpPr txBox="1"/>
          <p:nvPr/>
        </p:nvSpPr>
        <p:spPr>
          <a:xfrm>
            <a:off x="3171825" y="152400"/>
            <a:ext cx="5838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Overview</a:t>
            </a:r>
          </a:p>
        </p:txBody>
      </p:sp>
    </p:spTree>
    <p:extLst>
      <p:ext uri="{BB962C8B-B14F-4D97-AF65-F5344CB8AC3E}">
        <p14:creationId xmlns:p14="http://schemas.microsoft.com/office/powerpoint/2010/main" val="17280464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49FC35-2646-2E9B-555B-80C6A55336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33" t="3867" r="30800" b="9341"/>
          <a:stretch/>
        </p:blipFill>
        <p:spPr>
          <a:xfrm>
            <a:off x="186813" y="989000"/>
            <a:ext cx="6513372" cy="56914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17A665-FDD0-3929-B045-15FD88087E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177554"/>
            <a:ext cx="9001462" cy="651121"/>
          </a:xfrm>
        </p:spPr>
        <p:txBody>
          <a:bodyPr>
            <a:normAutofit/>
          </a:bodyPr>
          <a:lstStyle/>
          <a:p>
            <a:r>
              <a: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Creation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4A0E69-C0C1-5A28-627F-9D4F06AB58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41" t="3611" r="41688" b="10797"/>
          <a:stretch/>
        </p:blipFill>
        <p:spPr>
          <a:xfrm>
            <a:off x="6700185" y="989001"/>
            <a:ext cx="5385311" cy="569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2259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DA366C-03A5-9503-C4F2-569E67BFA2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18" t="5277" r="6250" b="7501"/>
          <a:stretch/>
        </p:blipFill>
        <p:spPr>
          <a:xfrm>
            <a:off x="1438275" y="941606"/>
            <a:ext cx="9696450" cy="53544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BD0D65-6C45-1811-3D1F-D1822DD12596}"/>
              </a:ext>
            </a:extLst>
          </p:cNvPr>
          <p:cNvSpPr txBox="1"/>
          <p:nvPr/>
        </p:nvSpPr>
        <p:spPr>
          <a:xfrm>
            <a:off x="3971925" y="295275"/>
            <a:ext cx="4629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Code</a:t>
            </a:r>
          </a:p>
        </p:txBody>
      </p:sp>
    </p:spTree>
    <p:extLst>
      <p:ext uri="{BB962C8B-B14F-4D97-AF65-F5344CB8AC3E}">
        <p14:creationId xmlns:p14="http://schemas.microsoft.com/office/powerpoint/2010/main" val="22078818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96797-7C2B-0079-61A8-010C1B85AA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781235"/>
          </a:xfrm>
        </p:spPr>
        <p:txBody>
          <a:bodyPr>
            <a:normAutofit/>
          </a:bodyPr>
          <a:lstStyle/>
          <a:p>
            <a:r>
              <a: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DC8F4B-609C-4445-35FF-E87904BDE3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6027" y="781235"/>
            <a:ext cx="11398928" cy="5921406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GUI and Object detection Python libraries Used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IN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CV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Training Model for AI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IN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tkinter</a:t>
            </a:r>
            <a:endParaRPr lang="en-IN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IN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SenseHat</a:t>
            </a:r>
            <a:r>
              <a:rPr lang="en-IN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from </a:t>
            </a:r>
            <a:r>
              <a:rPr lang="en-IN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sense_emu</a:t>
            </a:r>
            <a:endParaRPr lang="en-IN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 used to formulate Interface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IN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tkinter.Button</a:t>
            </a:r>
            <a:endParaRPr lang="en-IN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cv2.imread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cv2.Cascade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N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used for website creation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CSS (</a:t>
            </a:r>
            <a:r>
              <a:rPr lang="en-IN" sz="1400" b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Cascading Style Sheets)</a:t>
            </a:r>
            <a:endParaRPr lang="en-IN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</a:p>
        </p:txBody>
      </p:sp>
    </p:spTree>
    <p:extLst>
      <p:ext uri="{BB962C8B-B14F-4D97-AF65-F5344CB8AC3E}">
        <p14:creationId xmlns:p14="http://schemas.microsoft.com/office/powerpoint/2010/main" val="18879400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34351-7F0E-41F2-9588-4C9A3A2BB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811557"/>
          </a:xfrm>
        </p:spPr>
        <p:txBody>
          <a:bodyPr>
            <a:normAutofit/>
          </a:bodyPr>
          <a:lstStyle/>
          <a:p>
            <a:pPr algn="ctr"/>
            <a:r>
              <a:rPr lang="en-IN" sz="7200" dirty="0">
                <a:solidFill>
                  <a:srgbClr val="00B050"/>
                </a:solidFill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2051151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7AFBB-1C91-FB2A-15D8-2B9BCC16AD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364097"/>
            <a:ext cx="8991600" cy="1360861"/>
          </a:xfrm>
        </p:spPr>
        <p:txBody>
          <a:bodyPr>
            <a:noAutofit/>
          </a:bodyPr>
          <a:lstStyle/>
          <a:p>
            <a:r>
              <a: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D3F8DD-0DCF-294C-21E4-211C074162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8153" y="2595283"/>
            <a:ext cx="9475694" cy="2958354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main objective of this project to create an advanced suit for military and/or disaster relief to help collect information without putting resource into danger.</a:t>
            </a:r>
          </a:p>
          <a:p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to be made such that the local inferences doesn’t affect the functioning of the suit. It is equipped with functionalities like conversational AI (SANI), Object Detection, Remote access and Hands-free operations.</a:t>
            </a:r>
          </a:p>
        </p:txBody>
      </p:sp>
    </p:spTree>
    <p:extLst>
      <p:ext uri="{BB962C8B-B14F-4D97-AF65-F5344CB8AC3E}">
        <p14:creationId xmlns:p14="http://schemas.microsoft.com/office/powerpoint/2010/main" val="2006440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6C2A36B-6DED-5FA6-2ED2-41B360E1F2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9199" y="1013012"/>
            <a:ext cx="9753601" cy="4291852"/>
          </a:xfrm>
        </p:spPr>
        <p:txBody>
          <a:bodyPr/>
          <a:lstStyle/>
          <a:p>
            <a:r>
              <a:rPr lang="en-IN" sz="3600" b="1" dirty="0">
                <a:solidFill>
                  <a:schemeClr val="bg1"/>
                </a:solidFill>
              </a:rPr>
              <a:t>The Advanced Military Grade Suit contains </a:t>
            </a:r>
            <a:r>
              <a:rPr lang="en-IN" sz="4000" b="1" dirty="0">
                <a:solidFill>
                  <a:schemeClr val="bg1"/>
                </a:solidFill>
              </a:rPr>
              <a:t>:</a:t>
            </a:r>
            <a:r>
              <a:rPr lang="en-IN" sz="4000" dirty="0">
                <a:solidFill>
                  <a:schemeClr val="bg1"/>
                </a:solidFill>
              </a:rPr>
              <a:t> 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bg1"/>
                </a:solidFill>
              </a:rPr>
              <a:t>An Arc Reactor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bg1"/>
                </a:solidFill>
              </a:rPr>
              <a:t>A Graphic User Interface for AI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bg1"/>
                </a:solidFill>
              </a:rPr>
              <a:t>A Screen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4863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4B02D-FB2E-8F06-4F1F-885A89516D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1013"/>
            <a:ext cx="9144000" cy="1111622"/>
          </a:xfrm>
        </p:spPr>
        <p:txBody>
          <a:bodyPr>
            <a:normAutofit/>
          </a:bodyPr>
          <a:lstStyle/>
          <a:p>
            <a:r>
              <a:rPr lang="en-IN" sz="5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 REACTOR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5A72C8-42DA-46F1-A846-7B6BB592DB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434" y="1801906"/>
            <a:ext cx="7270377" cy="4661647"/>
          </a:xfrm>
        </p:spPr>
        <p:txBody>
          <a:bodyPr>
            <a:normAutofit/>
          </a:bodyPr>
          <a:lstStyle/>
          <a:p>
            <a:pPr algn="l"/>
            <a:r>
              <a:rPr lang="en-IN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the power source which provides electricity to the raspberry pi and other components. </a:t>
            </a:r>
          </a:p>
          <a:p>
            <a:pPr algn="l"/>
            <a:endParaRPr lang="en-I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IN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Materials required: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Lithium battery (9V)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CC15D1-6766-2EB7-9015-795822EAD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282" y="2895600"/>
            <a:ext cx="5181600" cy="356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613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1E9C2-F41A-88CA-043D-B4AA9DB255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8336" y="813547"/>
            <a:ext cx="9144000" cy="981635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GUI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98A1D8-97F0-5F62-D946-E9011757BF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43418"/>
            <a:ext cx="9144000" cy="2315135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user friendly interface which help user to get across functions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being made using python, </a:t>
            </a:r>
            <a:r>
              <a:rPr lang="en-I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tkinter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using AI we can converse on a virtual environment which can help us in finding and analysing various objectives.</a:t>
            </a:r>
          </a:p>
        </p:txBody>
      </p:sp>
    </p:spTree>
    <p:extLst>
      <p:ext uri="{BB962C8B-B14F-4D97-AF65-F5344CB8AC3E}">
        <p14:creationId xmlns:p14="http://schemas.microsoft.com/office/powerpoint/2010/main" val="919958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01DB5-B513-3BC6-3767-FF541F3921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39271"/>
            <a:ext cx="9144000" cy="1308847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Screen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167463-5CD6-F070-81FF-89CE86B683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438400"/>
            <a:ext cx="9144000" cy="2819400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will give the real environment information from the distance and display the progress of objective.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connected with the motherboard (Raspberry pi) and a camera to show the real world as output.</a:t>
            </a:r>
          </a:p>
        </p:txBody>
      </p:sp>
    </p:spTree>
    <p:extLst>
      <p:ext uri="{BB962C8B-B14F-4D97-AF65-F5344CB8AC3E}">
        <p14:creationId xmlns:p14="http://schemas.microsoft.com/office/powerpoint/2010/main" val="424143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4FD4A-3384-D595-2D8B-B5DE69FFF5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70966"/>
            <a:ext cx="9144000" cy="995080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 Advanced Suits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A35710-85FA-042B-AD3D-02D22C0DA8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57718"/>
            <a:ext cx="9144000" cy="3729316"/>
          </a:xfrm>
        </p:spPr>
        <p:txBody>
          <a:bodyPr/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Certain advanced suits such as those made in real life contains as well which are used to cut through things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Some types of LASER cutters are ,Giant industrial fibre LASER cutter and a new creality LASER cutter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Although LASER will not be a part of this suit but it has been a vital cog in previously built/shown Advanced Suits</a:t>
            </a:r>
          </a:p>
        </p:txBody>
      </p:sp>
    </p:spTree>
    <p:extLst>
      <p:ext uri="{BB962C8B-B14F-4D97-AF65-F5344CB8AC3E}">
        <p14:creationId xmlns:p14="http://schemas.microsoft.com/office/powerpoint/2010/main" val="3090382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FBA81-E540-1450-0BBA-02E1E3FD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1"/>
            <a:ext cx="10353761" cy="959224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LASERs used in Advanced Suit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2218E5-16B6-7126-0970-AA49668BBE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38" y="1568825"/>
            <a:ext cx="5661492" cy="46795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6D161B-A9A9-B286-25C4-9419413BAF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7202" y="1627095"/>
            <a:ext cx="5495904" cy="456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8102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344</TotalTime>
  <Words>921</Words>
  <Application>Microsoft Office PowerPoint</Application>
  <PresentationFormat>Widescreen</PresentationFormat>
  <Paragraphs>97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Bookman Old Style</vt:lpstr>
      <vt:lpstr>Rockwell</vt:lpstr>
      <vt:lpstr>Times New Roman</vt:lpstr>
      <vt:lpstr>Wingdings</vt:lpstr>
      <vt:lpstr>Damask</vt:lpstr>
      <vt:lpstr>ADVANCED MILITARY GRADE SUIT</vt:lpstr>
      <vt:lpstr>INTRODUCTION</vt:lpstr>
      <vt:lpstr>OBJECTIVE</vt:lpstr>
      <vt:lpstr>PowerPoint Presentation</vt:lpstr>
      <vt:lpstr>ARC REACTOR</vt:lpstr>
      <vt:lpstr>A GUI</vt:lpstr>
      <vt:lpstr>A Screen</vt:lpstr>
      <vt:lpstr>Other Advanced Suits</vt:lpstr>
      <vt:lpstr>LASERs used in Advanced Suit</vt:lpstr>
      <vt:lpstr>About Other Advanced Suits</vt:lpstr>
      <vt:lpstr>PowerPoint Presentation</vt:lpstr>
      <vt:lpstr>PowerPoint Presentation</vt:lpstr>
      <vt:lpstr>Work Distribution </vt:lpstr>
      <vt:lpstr>Algorithm</vt:lpstr>
      <vt:lpstr>Algorithm</vt:lpstr>
      <vt:lpstr>Progress report</vt:lpstr>
      <vt:lpstr>Design description</vt:lpstr>
      <vt:lpstr>PowerPoint Presentation</vt:lpstr>
      <vt:lpstr>PowerPoint Presentation</vt:lpstr>
      <vt:lpstr>PowerPoint Presentation</vt:lpstr>
      <vt:lpstr>PowerPoint Presentation</vt:lpstr>
      <vt:lpstr>Website Creation</vt:lpstr>
      <vt:lpstr>PowerPoint Presentation</vt:lpstr>
      <vt:lpstr>Implementation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MILITARY GRADE SUIT</dc:title>
  <dc:creator>saumya.s10@outlook.com</dc:creator>
  <cp:lastModifiedBy>Aman Sinha</cp:lastModifiedBy>
  <cp:revision>14</cp:revision>
  <dcterms:created xsi:type="dcterms:W3CDTF">2023-09-03T13:05:41Z</dcterms:created>
  <dcterms:modified xsi:type="dcterms:W3CDTF">2025-04-18T21:45:03Z</dcterms:modified>
</cp:coreProperties>
</file>

<file path=docProps/thumbnail.jpeg>
</file>